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6" r:id="rId5"/>
    <p:sldId id="258" r:id="rId6"/>
    <p:sldId id="267" r:id="rId7"/>
    <p:sldId id="268" r:id="rId8"/>
    <p:sldId id="269" r:id="rId9"/>
    <p:sldId id="259" r:id="rId10"/>
    <p:sldId id="264" r:id="rId11"/>
    <p:sldId id="260" r:id="rId12"/>
    <p:sldId id="263" r:id="rId13"/>
    <p:sldId id="261" r:id="rId14"/>
    <p:sldId id="270" r:id="rId15"/>
  </p:sldIdLst>
  <p:sldSz cx="9144000" cy="6858000" type="screen4x3"/>
  <p:notesSz cx="6797675" cy="9926638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C80"/>
    <a:srgbClr val="FF5050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  <a:t>‹#›</a:t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3400108"/>
            <a:ext cx="7128792" cy="1957718"/>
          </a:xfrm>
        </p:spPr>
        <p:txBody>
          <a:bodyPr vert="horz" wrap="square" lIns="91440" tIns="45720" rIns="91440" bIns="45720" numCol="1" rtlCol="0" anchor="t" anchorCtr="0" compatLnSpc="1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项目名称：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 of project: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参赛者姓名：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 of contestants: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（该</a:t>
            </a:r>
            <a:r>
              <a:rPr lang="zh-CN" altLang="en-US" sz="15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项目介绍结构仅供参赛者参考，参赛者可根据项目实际情况提供自有项目介绍）</a:t>
            </a:r>
            <a:endParaRPr lang="en-US" altLang="zh-CN" sz="15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(The introduction and structure of the project are for competitors’ reference, competitors can provide introduction of their own project according to the actual situation)</a:t>
            </a:r>
            <a:endParaRPr kumimoji="0" lang="zh-CN" alt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2" y="571488"/>
            <a:ext cx="7500937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商业模式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完整及可行性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Model-Completion and Feasibility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1643063" y="2403499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项目的市场营销策略、获利方式、发展定位与规划是否完整可行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Whether marketing strategy, method to make profit, development orientation and plan of the project are complete and feasible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500050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商业模式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可持续性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Model-</a:t>
            </a:r>
            <a:b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Sustainability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1643063" y="2117747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财务计划可行性、资金保障能力及项目的持续发展能力等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Feasibility of financial plan, fund guarantee ability and sustainable development ability of the project, etc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286068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风险控制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Risk Control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1643063" y="1760557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项目计划中对政策、市场、经营等风险的分析及应对措施是否合理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Whether the analysis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of policy, market,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operation and other risks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countermeasures in the project plan 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are reasonable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社会效益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Benefits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项目产品或服务可能带来的社会效益及社会影响等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social benefits and social influences, etc which may be brought by the project product or service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8860" y="3560445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  </a:t>
            </a: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6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项目简述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请对参赛项目整体情况作一简述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describe the overall situation of the project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642926"/>
            <a:ext cx="828680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参赛者简介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Introduction of </a:t>
            </a:r>
            <a:b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Competitor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643063" y="2189185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参赛者本人学习经历、专业水平、成长经历、承担项目、获奖情况、工作经历等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Learning experience, professional level, life experience, projects undertaken, awards, work experience, etc of competitor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500050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创业团队构成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Composition of Entrepreneur Team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643063" y="2117747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创业团队在研发、生产、销售、财务、管理等方面人才构建配置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Talent construction and deployment of entrepreneur team in regard to research &amp; development, manufacturing, sales, finance, management and other aspects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500050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关键技术创新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of Key Technology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1643063" y="2117747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项目的技术创新程度、技术的原创性及重要性、相比当前同类技术的优缺点等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Degree of technological innovation of the project, originality and importance of technology, the advantages </a:t>
            </a: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disadvantages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compared with current technology of the same kind, etc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428612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知识产权状况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Condition of Intellectual Property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1643063" y="2046309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是否拥有发明专利（提供专利号或授权使用书）、专利质量（新颖性、创造性、实用性）、专利运用及保护措施等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Whether there are patent for invention (patent number or book for authorization to use shall be provided), quality of patent (novelty, creativity, practicability), patent application and protection measures, etc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357174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技术可行性分析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Feasibility Analysis of Technology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1643063" y="1974871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项目技术转化为产品的可能性、可行性以及实现难度等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Possibility, feasibility and difficulty in realization to transit the technology of the project to product, etc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市场分析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Analysis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项目产品的市场需求程度、市场定位是否合理、项目产品未来可能的市场容量等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Degree of market demand of the project product, whether market positioning is reasonable, the possible market capacity in the future of the project product, etc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竞争优势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/>
            </a:r>
            <a:b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Competitive Edge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项目产品或服务与竞争对手的比较优势、项目产品与市场的接轨能力等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comparative advantages of the project product or service compared with competitors, the project product’s ability of connection to market, etc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Office 主题</vt:lpstr>
      <vt:lpstr>PowerPoint Presentation</vt:lpstr>
      <vt:lpstr>项目简述 Description of Project</vt:lpstr>
      <vt:lpstr>参赛者简介 Brief Introduction of  Competitor</vt:lpstr>
      <vt:lpstr>创业团队构成 Composition of Entrepreneur Team</vt:lpstr>
      <vt:lpstr>关键技术创新 Innovation of Key Technology</vt:lpstr>
      <vt:lpstr>知识产权状况 Condition of Intellectual Property</vt:lpstr>
      <vt:lpstr>技术可行性分析 Feasibility Analysis of Technology</vt:lpstr>
      <vt:lpstr>市场分析 Market Analysis</vt:lpstr>
      <vt:lpstr>竞争优势 Competitive Edge</vt:lpstr>
      <vt:lpstr>商业模式-完整及可行性 Business Model-Completion and Feasibility</vt:lpstr>
      <vt:lpstr>商业模式-可持续性 Business Model- Sustainability</vt:lpstr>
      <vt:lpstr>风险控制 Risk Control</vt:lpstr>
      <vt:lpstr>社会效益 Social Benefits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2015年杭州市海外高层次人才 创 新 创 业 大 赛</dc:title>
  <dc:creator>dell</dc:creator>
  <cp:lastModifiedBy>Ming, Zhang (PHAR-TOX)</cp:lastModifiedBy>
  <cp:revision>72</cp:revision>
  <dcterms:created xsi:type="dcterms:W3CDTF">2015-03-13T01:52:00Z</dcterms:created>
  <dcterms:modified xsi:type="dcterms:W3CDTF">2019-06-18T07:58:36Z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